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  <p:sldId id="276" r:id="rId18"/>
    <p:sldId id="277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323"/>
    <a:srgbClr val="2E8AAD"/>
    <a:srgbClr val="276FBF"/>
    <a:srgbClr val="96C4D6"/>
    <a:srgbClr val="DB504A"/>
    <a:srgbClr val="F7E1D7"/>
    <a:srgbClr val="439A86"/>
    <a:srgbClr val="3692E6"/>
    <a:srgbClr val="D8D8D8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12/05/2023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9.png"/><Relationship Id="rId3" Type="http://schemas.openxmlformats.org/officeDocument/2006/relationships/image" Target="../media/image50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8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microsoft.com/office/2007/relationships/diagramDrawing" Target="../diagrams/drawing7.xml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1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image" Target="../media/image16.jpg"/><Relationship Id="rId15" Type="http://schemas.openxmlformats.org/officeDocument/2006/relationships/image" Target="../media/image12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8.png"/><Relationship Id="rId5" Type="http://schemas.openxmlformats.org/officeDocument/2006/relationships/image" Target="../media/image23.png"/><Relationship Id="rId15" Type="http://schemas.openxmlformats.org/officeDocument/2006/relationships/image" Target="../media/image12.png"/><Relationship Id="rId10" Type="http://schemas.microsoft.com/office/2007/relationships/diagramDrawing" Target="../diagrams/drawing3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2.png"/><Relationship Id="rId3" Type="http://schemas.openxmlformats.org/officeDocument/2006/relationships/image" Target="../media/image25.svg"/><Relationship Id="rId21" Type="http://schemas.microsoft.com/office/2007/relationships/diagramDrawing" Target="../diagrams/drawing4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1.png"/><Relationship Id="rId33" Type="http://schemas.openxmlformats.org/officeDocument/2006/relationships/image" Target="../media/image44.png"/><Relationship Id="rId2" Type="http://schemas.openxmlformats.org/officeDocument/2006/relationships/image" Target="../media/image24.png"/><Relationship Id="rId16" Type="http://schemas.openxmlformats.org/officeDocument/2006/relationships/image" Target="../media/image17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10.png"/><Relationship Id="rId32" Type="http://schemas.openxmlformats.org/officeDocument/2006/relationships/image" Target="../media/image43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9.png"/><Relationship Id="rId28" Type="http://schemas.openxmlformats.org/officeDocument/2006/relationships/image" Target="../media/image39.png"/><Relationship Id="rId10" Type="http://schemas.openxmlformats.org/officeDocument/2006/relationships/image" Target="../media/image32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8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12" Type="http://schemas.openxmlformats.org/officeDocument/2006/relationships/image" Target="../media/image4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8.jpg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Relationship Id="rId14" Type="http://schemas.openxmlformats.org/officeDocument/2006/relationships/image" Target="../media/image4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interior design, countertop, wall&#10;&#10;Description automatically generated">
            <a:extLst>
              <a:ext uri="{FF2B5EF4-FFF2-40B4-BE49-F238E27FC236}">
                <a16:creationId xmlns:a16="http://schemas.microsoft.com/office/drawing/2014/main" id="{FEF3A80E-3F1E-44FF-8574-3B68CEBEA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2" y="182879"/>
            <a:ext cx="7086340" cy="6475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252323"/>
            </a:solidFill>
          </a:ln>
          <a:effectLst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846936" y="2457963"/>
            <a:ext cx="6635776" cy="1848027"/>
          </a:xfrm>
          <a:prstGeom prst="roundRect">
            <a:avLst/>
          </a:prstGeom>
          <a:solidFill>
            <a:srgbClr val="F7E1D7">
              <a:alpha val="81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4028456" y="279399"/>
            <a:ext cx="4272742" cy="1592055"/>
          </a:xfrm>
          <a:prstGeom prst="roundRect">
            <a:avLst/>
          </a:prstGeom>
          <a:solidFill>
            <a:srgbClr val="F7E1D7">
              <a:alpha val="81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sz="3600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560173" y="4892499"/>
            <a:ext cx="5209307" cy="1592055"/>
          </a:xfrm>
          <a:prstGeom prst="roundRect">
            <a:avLst/>
          </a:prstGeom>
          <a:solidFill>
            <a:srgbClr val="F7E1D7">
              <a:alpha val="81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5254" y="2585948"/>
            <a:ext cx="5799139" cy="1592055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36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0173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480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699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978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697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66464" y="2019605"/>
            <a:ext cx="1698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6" y="5030662"/>
            <a:ext cx="32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>
              <a:solidFill>
                <a:srgbClr val="F7E1D7"/>
              </a:solidFill>
            </a:endParaRP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26900" y="2006298"/>
            <a:ext cx="15425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>
              <a:solidFill>
                <a:srgbClr val="F7E1D7"/>
              </a:solidFill>
            </a:endParaRPr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6B61C0-807A-58E9-26A1-B569D51E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F94613-8F36-64FB-0C7B-38323AA6E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016"/>
            <a:ext cx="10515600" cy="4351338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302342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47628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96828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46371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23761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48504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68709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46371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22152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99721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34454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46895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65641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46371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23761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</a:t>
            </a:r>
            <a:r>
              <a:rPr lang="en-US" sz="1400" dirty="0">
                <a:solidFill>
                  <a:srgbClr val="F7E1D7"/>
                </a:solidFill>
              </a:rPr>
              <a:t> mondo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Snap AQB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48504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90951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48504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58958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circle, screenshot, clock, design&#10;&#10;Description automatically generated">
            <a:extLst>
              <a:ext uri="{FF2B5EF4-FFF2-40B4-BE49-F238E27FC236}">
                <a16:creationId xmlns:a16="http://schemas.microsoft.com/office/drawing/2014/main" id="{0B8BBD0F-D2AF-0EF3-0DEF-FC76ACCAC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31" y="5530458"/>
            <a:ext cx="1278445" cy="12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301119" flipH="1">
            <a:off x="6026591" y="4548334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627338" y="1759592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134" y="1952878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7264322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285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27338" y="407340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062" y="4276968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31178" y="4073404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639" y="4253257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931178" y="1767195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042" y="1864184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067540" y="5501027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1161" y="5585277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8298881">
            <a:off x="4247118" y="4587513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683732">
            <a:off x="6589759" y="3767055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464687">
            <a:off x="6712682" y="2501939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227498">
            <a:off x="3257523" y="2498177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726664">
            <a:off x="3304771" y="3776812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3" y="3671293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01" y="4473674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3" y="2425495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83" y="5563700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3" y="1885165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" y="4215476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0" y="2407375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17" y="365394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57" y="4466196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071492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169157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5555779" y="4183335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247761" y="401382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CBF0A-4914-0A6E-D16E-DE4891722F03}"/>
              </a:ext>
            </a:extLst>
          </p:cNvPr>
          <p:cNvSpPr/>
          <p:nvPr/>
        </p:nvSpPr>
        <p:spPr>
          <a:xfrm>
            <a:off x="9168937" y="401382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17" name="Picture 16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BAF9A1A-9FE2-E5FB-A7A5-95CF1704F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6" y="401382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C6D23E-FF2E-212C-712B-1E5B332E730A}"/>
              </a:ext>
            </a:extLst>
          </p:cNvPr>
          <p:cNvSpPr/>
          <p:nvPr/>
        </p:nvSpPr>
        <p:spPr>
          <a:xfrm>
            <a:off x="7764086" y="181454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247761" y="1667450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259143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83996" y="1667450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83995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266901" y="2769044"/>
            <a:ext cx="992242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880927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880926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247761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247760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7752704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7752703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5555779" y="3284275"/>
            <a:ext cx="0" cy="87510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152531" y="4159375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in a suit and tie&#10;&#10;Description automatically generated">
            <a:extLst>
              <a:ext uri="{FF2B5EF4-FFF2-40B4-BE49-F238E27FC236}">
                <a16:creationId xmlns:a16="http://schemas.microsoft.com/office/drawing/2014/main" id="{4D75ACCA-C427-4CE6-1E1D-BBF7D97A2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9" y="2188774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9A7556-2812-928D-D914-AA992CC1D32F}"/>
              </a:ext>
            </a:extLst>
          </p:cNvPr>
          <p:cNvSpPr/>
          <p:nvPr/>
        </p:nvSpPr>
        <p:spPr>
          <a:xfrm>
            <a:off x="7749768" y="3593778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54" name="Picture 53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1B8058CD-1E63-2ABB-AAA4-794F17153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37" y="2188774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6F112EE-661F-DDAB-6F20-67D8FB696E40}"/>
              </a:ext>
            </a:extLst>
          </p:cNvPr>
          <p:cNvSpPr/>
          <p:nvPr/>
        </p:nvSpPr>
        <p:spPr>
          <a:xfrm>
            <a:off x="9168937" y="3593777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pic>
        <p:nvPicPr>
          <p:cNvPr id="57" name="Picture 56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630BC081-C035-AAC8-113D-D199BB674D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89" y="2188776"/>
            <a:ext cx="1321719" cy="1321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7596408-937A-270E-6360-20B5AA09EB2C}"/>
              </a:ext>
            </a:extLst>
          </p:cNvPr>
          <p:cNvSpPr/>
          <p:nvPr/>
        </p:nvSpPr>
        <p:spPr>
          <a:xfrm>
            <a:off x="10573784" y="359377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Monica </a:t>
            </a:r>
            <a:r>
              <a:rPr lang="en-US" sz="1100" b="1" dirty="0" err="1">
                <a:solidFill>
                  <a:srgbClr val="252323"/>
                </a:solidFill>
              </a:rPr>
              <a:t>Nicolini</a:t>
            </a:r>
            <a:endParaRPr lang="en-US" sz="1100" b="1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73157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2400</Words>
  <Application>Microsoft Office PowerPoint</Application>
  <PresentationFormat>Widescreen</PresentationFormat>
  <Paragraphs>199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323</cp:revision>
  <dcterms:created xsi:type="dcterms:W3CDTF">2023-05-01T09:13:01Z</dcterms:created>
  <dcterms:modified xsi:type="dcterms:W3CDTF">2023-05-12T21:28:05Z</dcterms:modified>
</cp:coreProperties>
</file>